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  <p:embeddedFont>
      <p:font typeface="Hagrid Text" charset="1" panose="00000500000000000000"/>
      <p:regular r:id="rId19"/>
    </p:embeddedFont>
    <p:embeddedFont>
      <p:font typeface="Hagrid Text Bold" charset="1" panose="00000800000000000000"/>
      <p:regular r:id="rId20"/>
    </p:embeddedFont>
    <p:embeddedFont>
      <p:font typeface="Hagrid Text Thin" charset="1" panose="00000200000000000000"/>
      <p:regular r:id="rId21"/>
    </p:embeddedFont>
    <p:embeddedFont>
      <p:font typeface="Hagrid Text Light" charset="1" panose="00000400000000000000"/>
      <p:regular r:id="rId22"/>
    </p:embeddedFont>
    <p:embeddedFont>
      <p:font typeface="Hagrid Text Heavy" charset="1" panose="00000A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UniGuide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Ademi Duash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6760" y="-301928"/>
            <a:ext cx="19863037" cy="11172958"/>
          </a:xfrm>
          <a:custGeom>
            <a:avLst/>
            <a:gdLst/>
            <a:ahLst/>
            <a:cxnLst/>
            <a:rect r="r" b="b" t="t" l="l"/>
            <a:pathLst>
              <a:path h="11172958" w="19863037">
                <a:moveTo>
                  <a:pt x="0" y="0"/>
                </a:moveTo>
                <a:lnTo>
                  <a:pt x="19863037" y="0"/>
                </a:lnTo>
                <a:lnTo>
                  <a:pt x="19863037" y="11172959"/>
                </a:lnTo>
                <a:lnTo>
                  <a:pt x="0" y="1117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2200" y="-1072870"/>
            <a:ext cx="21125075" cy="11882854"/>
          </a:xfrm>
          <a:custGeom>
            <a:avLst/>
            <a:gdLst/>
            <a:ahLst/>
            <a:cxnLst/>
            <a:rect r="r" b="b" t="t" l="l"/>
            <a:pathLst>
              <a:path h="11882854" w="21125075">
                <a:moveTo>
                  <a:pt x="0" y="0"/>
                </a:moveTo>
                <a:lnTo>
                  <a:pt x="21125075" y="0"/>
                </a:lnTo>
                <a:lnTo>
                  <a:pt x="21125075" y="11882854"/>
                </a:lnTo>
                <a:lnTo>
                  <a:pt x="0" y="11882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3869" y="-1048426"/>
            <a:ext cx="21102402" cy="11870101"/>
          </a:xfrm>
          <a:custGeom>
            <a:avLst/>
            <a:gdLst/>
            <a:ahLst/>
            <a:cxnLst/>
            <a:rect r="r" b="b" t="t" l="l"/>
            <a:pathLst>
              <a:path h="11870101" w="21102402">
                <a:moveTo>
                  <a:pt x="0" y="0"/>
                </a:moveTo>
                <a:lnTo>
                  <a:pt x="21102402" y="0"/>
                </a:lnTo>
                <a:lnTo>
                  <a:pt x="21102402" y="11870101"/>
                </a:lnTo>
                <a:lnTo>
                  <a:pt x="0" y="1187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9731" y="-359849"/>
            <a:ext cx="19906605" cy="11197465"/>
          </a:xfrm>
          <a:custGeom>
            <a:avLst/>
            <a:gdLst/>
            <a:ahLst/>
            <a:cxnLst/>
            <a:rect r="r" b="b" t="t" l="l"/>
            <a:pathLst>
              <a:path h="11197465" w="19906605">
                <a:moveTo>
                  <a:pt x="0" y="0"/>
                </a:moveTo>
                <a:lnTo>
                  <a:pt x="19906605" y="0"/>
                </a:lnTo>
                <a:lnTo>
                  <a:pt x="19906605" y="11197466"/>
                </a:lnTo>
                <a:lnTo>
                  <a:pt x="0" y="1119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9013" y="850170"/>
            <a:ext cx="10000933" cy="8586660"/>
          </a:xfrm>
          <a:custGeom>
            <a:avLst/>
            <a:gdLst/>
            <a:ahLst/>
            <a:cxnLst/>
            <a:rect r="r" b="b" t="t" l="l"/>
            <a:pathLst>
              <a:path h="8586660" w="10000933">
                <a:moveTo>
                  <a:pt x="0" y="0"/>
                </a:moveTo>
                <a:lnTo>
                  <a:pt x="10000933" y="0"/>
                </a:lnTo>
                <a:lnTo>
                  <a:pt x="10000933" y="8586660"/>
                </a:lnTo>
                <a:lnTo>
                  <a:pt x="0" y="8586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90" t="-70552" r="-210688" b="-5323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9234" y="-258319"/>
            <a:ext cx="19835691" cy="11157576"/>
          </a:xfrm>
          <a:custGeom>
            <a:avLst/>
            <a:gdLst/>
            <a:ahLst/>
            <a:cxnLst/>
            <a:rect r="r" b="b" t="t" l="l"/>
            <a:pathLst>
              <a:path h="11157576" w="19835691">
                <a:moveTo>
                  <a:pt x="0" y="0"/>
                </a:moveTo>
                <a:lnTo>
                  <a:pt x="19835692" y="0"/>
                </a:lnTo>
                <a:lnTo>
                  <a:pt x="19835692" y="11157576"/>
                </a:lnTo>
                <a:lnTo>
                  <a:pt x="0" y="1115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36" y="196763"/>
            <a:ext cx="15932164" cy="9274889"/>
          </a:xfrm>
          <a:custGeom>
            <a:avLst/>
            <a:gdLst/>
            <a:ahLst/>
            <a:cxnLst/>
            <a:rect r="r" b="b" t="t" l="l"/>
            <a:pathLst>
              <a:path h="9274889" w="15932164">
                <a:moveTo>
                  <a:pt x="0" y="0"/>
                </a:moveTo>
                <a:lnTo>
                  <a:pt x="15932164" y="0"/>
                </a:lnTo>
                <a:lnTo>
                  <a:pt x="15932164" y="9274889"/>
                </a:lnTo>
                <a:lnTo>
                  <a:pt x="0" y="9274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45" r="0" b="-64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4717" y="7764441"/>
            <a:ext cx="6924325" cy="1094362"/>
          </a:xfrm>
          <a:custGeom>
            <a:avLst/>
            <a:gdLst/>
            <a:ahLst/>
            <a:cxnLst/>
            <a:rect r="r" b="b" t="t" l="l"/>
            <a:pathLst>
              <a:path h="1094362" w="6924325">
                <a:moveTo>
                  <a:pt x="0" y="0"/>
                </a:moveTo>
                <a:lnTo>
                  <a:pt x="6924325" y="0"/>
                </a:lnTo>
                <a:lnTo>
                  <a:pt x="6924325" y="1094361"/>
                </a:lnTo>
                <a:lnTo>
                  <a:pt x="0" y="109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74" t="-516547" r="-14515" b="-3686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355" y="7764441"/>
            <a:ext cx="6924325" cy="1094362"/>
          </a:xfrm>
          <a:custGeom>
            <a:avLst/>
            <a:gdLst/>
            <a:ahLst/>
            <a:cxnLst/>
            <a:rect r="r" b="b" t="t" l="l"/>
            <a:pathLst>
              <a:path h="1094362" w="6924325">
                <a:moveTo>
                  <a:pt x="0" y="0"/>
                </a:moveTo>
                <a:lnTo>
                  <a:pt x="6924325" y="0"/>
                </a:lnTo>
                <a:lnTo>
                  <a:pt x="6924325" y="1094361"/>
                </a:lnTo>
                <a:lnTo>
                  <a:pt x="0" y="109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74" t="-516547" r="-14515" b="-36863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5877" y="7880113"/>
            <a:ext cx="6713802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1)started to work on booking page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2)developing multilingual support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3) developing application for the universities  part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04717" y="7870588"/>
            <a:ext cx="43927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agrid Text"/>
              </a:rPr>
              <a:t>1)finishing the web design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95" y="-63335"/>
            <a:ext cx="19339792" cy="10878633"/>
          </a:xfrm>
          <a:custGeom>
            <a:avLst/>
            <a:gdLst/>
            <a:ahLst/>
            <a:cxnLst/>
            <a:rect r="r" b="b" t="t" l="l"/>
            <a:pathLst>
              <a:path h="10878633" w="19339792">
                <a:moveTo>
                  <a:pt x="0" y="0"/>
                </a:moveTo>
                <a:lnTo>
                  <a:pt x="19339792" y="0"/>
                </a:lnTo>
                <a:lnTo>
                  <a:pt x="19339792" y="10878633"/>
                </a:lnTo>
                <a:lnTo>
                  <a:pt x="0" y="10878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424" y="-295551"/>
            <a:ext cx="19816860" cy="11146984"/>
          </a:xfrm>
          <a:custGeom>
            <a:avLst/>
            <a:gdLst/>
            <a:ahLst/>
            <a:cxnLst/>
            <a:rect r="r" b="b" t="t" l="l"/>
            <a:pathLst>
              <a:path h="11146984" w="19816860">
                <a:moveTo>
                  <a:pt x="0" y="0"/>
                </a:moveTo>
                <a:lnTo>
                  <a:pt x="19816860" y="0"/>
                </a:lnTo>
                <a:lnTo>
                  <a:pt x="19816860" y="11146984"/>
                </a:lnTo>
                <a:lnTo>
                  <a:pt x="0" y="11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202635" cy="10801482"/>
          </a:xfrm>
          <a:custGeom>
            <a:avLst/>
            <a:gdLst/>
            <a:ahLst/>
            <a:cxnLst/>
            <a:rect r="r" b="b" t="t" l="l"/>
            <a:pathLst>
              <a:path h="10801482" w="19202635">
                <a:moveTo>
                  <a:pt x="0" y="0"/>
                </a:moveTo>
                <a:lnTo>
                  <a:pt x="19202635" y="0"/>
                </a:lnTo>
                <a:lnTo>
                  <a:pt x="19202635" y="10801482"/>
                </a:lnTo>
                <a:lnTo>
                  <a:pt x="0" y="1080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0739" y="-619165"/>
            <a:ext cx="21314190" cy="11989232"/>
          </a:xfrm>
          <a:custGeom>
            <a:avLst/>
            <a:gdLst/>
            <a:ahLst/>
            <a:cxnLst/>
            <a:rect r="r" b="b" t="t" l="l"/>
            <a:pathLst>
              <a:path h="11989232" w="21314190">
                <a:moveTo>
                  <a:pt x="0" y="0"/>
                </a:moveTo>
                <a:lnTo>
                  <a:pt x="21314190" y="0"/>
                </a:lnTo>
                <a:lnTo>
                  <a:pt x="21314190" y="11989231"/>
                </a:lnTo>
                <a:lnTo>
                  <a:pt x="0" y="1198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50767" y="-1108041"/>
            <a:ext cx="22227703" cy="12503083"/>
          </a:xfrm>
          <a:custGeom>
            <a:avLst/>
            <a:gdLst/>
            <a:ahLst/>
            <a:cxnLst/>
            <a:rect r="r" b="b" t="t" l="l"/>
            <a:pathLst>
              <a:path h="12503083" w="22227703">
                <a:moveTo>
                  <a:pt x="0" y="0"/>
                </a:moveTo>
                <a:lnTo>
                  <a:pt x="22227702" y="0"/>
                </a:lnTo>
                <a:lnTo>
                  <a:pt x="22227702" y="12503082"/>
                </a:lnTo>
                <a:lnTo>
                  <a:pt x="0" y="1250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054" y="-337530"/>
            <a:ext cx="18888054" cy="10624530"/>
          </a:xfrm>
          <a:custGeom>
            <a:avLst/>
            <a:gdLst/>
            <a:ahLst/>
            <a:cxnLst/>
            <a:rect r="r" b="b" t="t" l="l"/>
            <a:pathLst>
              <a:path h="10624530" w="18888054">
                <a:moveTo>
                  <a:pt x="0" y="0"/>
                </a:moveTo>
                <a:lnTo>
                  <a:pt x="18888054" y="0"/>
                </a:lnTo>
                <a:lnTo>
                  <a:pt x="18888054" y="10624530"/>
                </a:lnTo>
                <a:lnTo>
                  <a:pt x="0" y="1062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7724" y="-465595"/>
            <a:ext cx="19930222" cy="11210750"/>
          </a:xfrm>
          <a:custGeom>
            <a:avLst/>
            <a:gdLst/>
            <a:ahLst/>
            <a:cxnLst/>
            <a:rect r="r" b="b" t="t" l="l"/>
            <a:pathLst>
              <a:path h="11210750" w="19930222">
                <a:moveTo>
                  <a:pt x="0" y="0"/>
                </a:moveTo>
                <a:lnTo>
                  <a:pt x="19930222" y="0"/>
                </a:lnTo>
                <a:lnTo>
                  <a:pt x="19930222" y="11210750"/>
                </a:lnTo>
                <a:lnTo>
                  <a:pt x="0" y="11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DAFzBjmVObg</dc:identifier>
  <dcterms:modified xsi:type="dcterms:W3CDTF">2011-08-01T06:04:30Z</dcterms:modified>
  <cp:revision>1</cp:revision>
  <dc:title>Uniguide</dc:title>
</cp:coreProperties>
</file>